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9" r:id="rId6"/>
    <p:sldId id="259" r:id="rId7"/>
    <p:sldId id="260" r:id="rId8"/>
    <p:sldId id="263" r:id="rId9"/>
    <p:sldId id="264" r:id="rId10"/>
    <p:sldId id="265" r:id="rId11"/>
    <p:sldId id="267" r:id="rId12"/>
    <p:sldId id="270" r:id="rId13"/>
    <p:sldId id="271" r:id="rId14"/>
    <p:sldId id="273" r:id="rId15"/>
    <p:sldId id="274" r:id="rId16"/>
    <p:sldId id="27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8261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26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0382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567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1545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542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46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8471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0761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586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59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34BC8-B61E-402F-AC8E-E4D2212C5FBC}" type="datetimeFigureOut">
              <a:rPr lang="zh-CN" altLang="en-US" smtClean="0"/>
              <a:t>2016/5/23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493295-4B82-4603-8EEF-2423D3916F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3716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项目需求文档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项目名称：</a:t>
            </a:r>
            <a:r>
              <a:rPr lang="en-US" altLang="zh-CN" smtClean="0"/>
              <a:t>HuYaApp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89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点击</a:t>
            </a:r>
            <a:r>
              <a:rPr lang="zh-CN" altLang="en-US" dirty="0" smtClean="0"/>
              <a:t>设置跳转到此界面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3114755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点击我看过的跳转到此界面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245" y="1564341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1918848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在设置中点击邀请好友，出现此窗口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742034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点击帮助与反馈跳转此页面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1365430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在设置跳转的页面中点击版本信息跳转到此界面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3608395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点击头像</a:t>
            </a:r>
            <a:r>
              <a:rPr lang="zh-CN" altLang="en-US" dirty="0" smtClean="0"/>
              <a:t>跳转此界面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3678869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点击设置中清除缓存弹出此窗口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2519475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打开应用出现的</a:t>
            </a:r>
            <a:r>
              <a:rPr lang="en-US" altLang="zh-CN" dirty="0" smtClean="0"/>
              <a:t>3</a:t>
            </a:r>
            <a:r>
              <a:rPr lang="zh-CN" altLang="en-US" dirty="0" smtClean="0"/>
              <a:t>秒页面停留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835" y="1583577"/>
            <a:ext cx="3554637" cy="5032375"/>
          </a:xfrm>
        </p:spPr>
      </p:pic>
    </p:spTree>
    <p:extLst>
      <p:ext uri="{BB962C8B-B14F-4D97-AF65-F5344CB8AC3E}">
        <p14:creationId xmlns:p14="http://schemas.microsoft.com/office/powerpoint/2010/main" val="338399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0588" y="297889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dirty="0" err="1" smtClean="0"/>
              <a:t>TabHost</a:t>
            </a:r>
            <a:r>
              <a:rPr lang="en-US" altLang="zh-CN" dirty="0" smtClean="0"/>
              <a:t>:</a:t>
            </a:r>
            <a:r>
              <a:rPr lang="zh-CN" altLang="en-US" dirty="0" smtClean="0"/>
              <a:t>主界面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页面停留</a:t>
            </a:r>
            <a:r>
              <a:rPr lang="en-US" altLang="zh-CN" dirty="0" smtClean="0"/>
              <a:t>3</a:t>
            </a:r>
            <a:r>
              <a:rPr lang="zh-CN" altLang="en-US" dirty="0" smtClean="0"/>
              <a:t>秒自动跳到主界面</a:t>
            </a:r>
            <a:endParaRPr lang="zh-CN" altLang="en-US" sz="24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0857" y="2506662"/>
            <a:ext cx="2447627" cy="435133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08840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点击其中任意一张图片跳转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492" y="2390402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1780059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点击左上搜索按钮弹出搜索界面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792416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当点击右上方的按钮时，会弹出一个</a:t>
            </a:r>
            <a:r>
              <a:rPr lang="zh-CN" altLang="en-US" dirty="0"/>
              <a:t>界面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350" y="2161802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899143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点击发现时跳转到此页面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2691291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点击应用推荐跳转此页面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596" y="1803400"/>
            <a:ext cx="2447627" cy="4664075"/>
          </a:xfrm>
        </p:spPr>
      </p:pic>
    </p:spTree>
    <p:extLst>
      <p:ext uri="{BB962C8B-B14F-4D97-AF65-F5344CB8AC3E}">
        <p14:creationId xmlns:p14="http://schemas.microsoft.com/office/powerpoint/2010/main" val="2552936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点击我的跳转到此界面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2186" y="1825625"/>
            <a:ext cx="2447627" cy="4351338"/>
          </a:xfrm>
        </p:spPr>
      </p:pic>
    </p:spTree>
    <p:extLst>
      <p:ext uri="{BB962C8B-B14F-4D97-AF65-F5344CB8AC3E}">
        <p14:creationId xmlns:p14="http://schemas.microsoft.com/office/powerpoint/2010/main" val="237912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</TotalTime>
  <Words>136</Words>
  <Application>Microsoft Office PowerPoint</Application>
  <PresentationFormat>宽屏</PresentationFormat>
  <Paragraphs>17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宋体</vt:lpstr>
      <vt:lpstr>Arial</vt:lpstr>
      <vt:lpstr>Calibri</vt:lpstr>
      <vt:lpstr>Calibri Light</vt:lpstr>
      <vt:lpstr>Office 主题</vt:lpstr>
      <vt:lpstr>项目需求文档</vt:lpstr>
      <vt:lpstr>打开应用出现的3秒页面停留</vt:lpstr>
      <vt:lpstr>TabHost:主界面 页面停留3秒自动跳到主界面</vt:lpstr>
      <vt:lpstr>点击其中任意一张图片跳转</vt:lpstr>
      <vt:lpstr>点击左上搜索按钮弹出搜索界面</vt:lpstr>
      <vt:lpstr>当点击右上方的按钮时，会弹出一个界面</vt:lpstr>
      <vt:lpstr>点击发现时跳转到此页面</vt:lpstr>
      <vt:lpstr>点击应用推荐跳转此页面</vt:lpstr>
      <vt:lpstr>点击我的跳转到此界面</vt:lpstr>
      <vt:lpstr>点击设置跳转到此界面</vt:lpstr>
      <vt:lpstr>点击我看过的跳转到此界面</vt:lpstr>
      <vt:lpstr>在设置中点击邀请好友，出现此窗口</vt:lpstr>
      <vt:lpstr>点击帮助与反馈跳转此页面</vt:lpstr>
      <vt:lpstr>在设置跳转的页面中点击版本信息跳转到此界面</vt:lpstr>
      <vt:lpstr>点击头像跳转此界面</vt:lpstr>
      <vt:lpstr>点击设置中清除缓存弹出此窗口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项目需求文档</dc:title>
  <dc:creator>Tar</dc:creator>
  <cp:lastModifiedBy>Tar</cp:lastModifiedBy>
  <cp:revision>60</cp:revision>
  <dcterms:created xsi:type="dcterms:W3CDTF">2016-05-19T02:49:27Z</dcterms:created>
  <dcterms:modified xsi:type="dcterms:W3CDTF">2016-05-23T12:01:10Z</dcterms:modified>
</cp:coreProperties>
</file>

<file path=docProps/thumbnail.jpeg>
</file>